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726"/>
  </p:normalViewPr>
  <p:slideViewPr>
    <p:cSldViewPr snapToGrid="0">
      <p:cViewPr varScale="1">
        <p:scale>
          <a:sx n="121" d="100"/>
          <a:sy n="121" d="100"/>
        </p:scale>
        <p:origin x="48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93922-F8FC-2CF0-135F-A579EA63EB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50FBC8-AC12-B207-8E72-43AACB848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E8D19-5147-E684-A36D-1A6CDE2BE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831D-B597-3E46-86A9-C429CF0803AC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315EE-AF03-0EF9-086F-ADA856F48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C36EA-A72A-5A20-7E3D-ED04BDB28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C0C0-A99F-784E-860C-F0DD8586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2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F424B-E34F-FCDF-0322-6BA16DE6F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D8FFF-BB54-CA16-836D-A2B80D2E5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355E3-D3B6-877D-DCDE-42ADBAE71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831D-B597-3E46-86A9-C429CF0803AC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01CF4-A35B-C745-ECE2-A31409975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14277-D41A-5038-9BE3-F1EEA6CF8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C0C0-A99F-784E-860C-F0DD8586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0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2813DB-7DDB-A443-C6F0-0527AB072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FC8C4B-B61D-E8ED-D001-7252BA55E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3F1C9-43CC-1481-68C2-39F16ACAF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831D-B597-3E46-86A9-C429CF0803AC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28499-EB20-F8B5-4D0C-5BAD78EBC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D46D3-BAE7-A830-E431-DA1EB9FC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C0C0-A99F-784E-860C-F0DD8586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3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7CB0C-A729-7A43-8B04-8577460F9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8153B-051F-91A3-A058-5A464A2EC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03B4E-539A-4061-3592-B2CEACB94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831D-B597-3E46-86A9-C429CF0803AC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2799B-9E2C-8341-8863-AB50EC06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6836B-76F6-CF24-D896-9D62A75E2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C0C0-A99F-784E-860C-F0DD8586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7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7669A-5276-A6F6-B861-A71D3C7C7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18C26-B574-0BA3-503A-007918EF6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0BE2F-DB35-DEB3-33DC-66558719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831D-B597-3E46-86A9-C429CF0803AC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B30F8-9C50-58BA-C24B-E8C27EF30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B8F8F-73FA-C0E9-F9CA-79732ACD1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C0C0-A99F-784E-860C-F0DD8586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69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35ACB-C8F5-8D62-F8FD-8EA96E1DD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08744-1177-57BF-33B6-75E9515A32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D36FF0-E870-08B1-542E-5397639CF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80C057-DE74-B812-B729-6F45F52FC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831D-B597-3E46-86A9-C429CF0803AC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86166-3E24-E028-4898-922539732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37D60B-A087-AB2E-59E3-09261F951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C0C0-A99F-784E-860C-F0DD8586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65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63784-C08D-9F44-8DFD-81BABC1AD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61236-7021-3D78-34AA-9DEC167F8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753AA-05B9-6601-B00F-A5AF1F4BE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5F7368-982B-3EAA-6348-66A87CA40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6C2936-BC6C-7A11-ED5F-6DB37E9F8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58D4CC-DAED-AA74-57EF-5B1B51392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831D-B597-3E46-86A9-C429CF0803AC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10F20-E3F3-CBA8-EBCD-DD5DCB687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C2D524-20CE-B401-9E8B-55AB588F9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C0C0-A99F-784E-860C-F0DD8586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9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74685-55D6-A2FD-8DBB-DDFEE36C6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B04A27-841C-29ED-1CEE-E537F0FB3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831D-B597-3E46-86A9-C429CF0803AC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DCE66B-7A0C-BA66-A6E7-C91F5D630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5EB1BB-D756-71D8-FE90-06119AEB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C0C0-A99F-784E-860C-F0DD8586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5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7C228B-0794-923C-C073-F034093B5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831D-B597-3E46-86A9-C429CF0803AC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73DA25-C5CE-E7E0-66AF-3554A5EE7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14F525-AACB-4553-B69F-68740D44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C0C0-A99F-784E-860C-F0DD8586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4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843A9-85E5-0C63-42FE-4CE7C2C76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F5CDB-65C1-7780-C0AE-1BC06B5C4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18B194-51BF-81ED-54C8-709B89042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F2AA0-1BAF-6B03-8CBD-CAD29A5F2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831D-B597-3E46-86A9-C429CF0803AC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8C88DC-12FD-57A3-94EA-97B274AA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49AF8-AC40-6919-DD9A-0B932EAB5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C0C0-A99F-784E-860C-F0DD8586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3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56704-CDD2-B227-A64B-4AFC2F2BF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E18541-5102-1BE1-8174-66B04CBAC1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E0472-6C3C-FCA5-65B7-8674CD267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2332AA-0835-28DF-C8B0-5BE44B7C3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831D-B597-3E46-86A9-C429CF0803AC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1C040-8CB2-9CAB-0F6C-3FA57830E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7DEDC-441A-4149-5DAA-4BE569E6D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C0C0-A99F-784E-860C-F0DD8586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3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A208B-7BF7-BBB9-1E74-027993658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6B9DF5-D5BB-8336-9A70-4C7670684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F84D7-D823-3BC2-5310-9917E1057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A6831D-B597-3E46-86A9-C429CF0803AC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753D9-E74C-1DAB-1126-201832ECC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E3AF0-DE2E-FC39-555A-DE71D809A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88C0C0-A99F-784E-860C-F0DD85865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7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6B1D195-3D43-66A0-AD92-6672B1971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363" y="428408"/>
            <a:ext cx="3879271" cy="13879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931320-C111-5C3F-F132-55FB630E2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2016536"/>
            <a:ext cx="9144000" cy="1089525"/>
          </a:xfrm>
        </p:spPr>
        <p:txBody>
          <a:bodyPr>
            <a:normAutofit/>
          </a:bodyPr>
          <a:lstStyle/>
          <a:p>
            <a:r>
              <a:rPr lang="en-IN" sz="5400" b="1" i="0" dirty="0">
                <a:solidFill>
                  <a:schemeClr val="tx2"/>
                </a:solidFill>
                <a:effectLst/>
                <a:latin typeface="docs-Roboto"/>
              </a:rPr>
              <a:t> Open Intra-Ideathon'25 </a:t>
            </a:r>
            <a:endParaRPr lang="en-US" sz="54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63E02A-B1D8-F10F-F206-76A9C2CF3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72616" y="3120123"/>
            <a:ext cx="5246764" cy="1655762"/>
          </a:xfrm>
        </p:spPr>
        <p:txBody>
          <a:bodyPr anchor="ctr">
            <a:normAutofit lnSpcReduction="10000"/>
          </a:bodyPr>
          <a:lstStyle/>
          <a:p>
            <a:endParaRPr lang="en-US"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/>
            <a:r>
              <a:rPr lang="en-US" b="1" i="0" u="none" strike="noStrike" cap="none" dirty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rPr>
              <a:t>Team Name: (Your team name)</a:t>
            </a:r>
          </a:p>
          <a:p>
            <a:pPr algn="just"/>
            <a:r>
              <a:rPr lang="en-US" b="1" i="0" u="none" strike="noStrike" cap="none" dirty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rPr>
              <a:t>Lead Name: (Your name</a:t>
            </a:r>
            <a:r>
              <a:rPr lang="en-US" b="1" dirty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en-US" b="1" i="0" u="none" strike="noStrike" cap="none" dirty="0">
              <a:solidFill>
                <a:schemeClr val="tx2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/>
            <a:r>
              <a:rPr lang="en-US" b="1" dirty="0">
                <a:solidFill>
                  <a:schemeClr val="tx2"/>
                </a:solidFill>
                <a:latin typeface="Arial"/>
                <a:cs typeface="Arial"/>
                <a:sym typeface="Arial"/>
              </a:rPr>
              <a:t>Lead Roll No: (Your roll no)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30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BEB35E-914C-66B3-ACEA-C0F7CE321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1434" y="785860"/>
            <a:ext cx="6861465" cy="772418"/>
          </a:xfrm>
        </p:spPr>
        <p:txBody>
          <a:bodyPr>
            <a:normAutofit/>
          </a:bodyPr>
          <a:lstStyle/>
          <a:p>
            <a:r>
              <a:rPr lang="en-US" sz="1200" dirty="0"/>
              <a:t>[Note: Select a scenario from the website based on your area of interest. Provide clear and well-defined answers to the questions below. Maximum usage of slides 6]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69CCD7-27BD-035D-158C-0C60A7C952F0}"/>
              </a:ext>
            </a:extLst>
          </p:cNvPr>
          <p:cNvSpPr txBox="1"/>
          <p:nvPr/>
        </p:nvSpPr>
        <p:spPr>
          <a:xfrm>
            <a:off x="0" y="139529"/>
            <a:ext cx="1984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i="0" dirty="0" err="1">
                <a:solidFill>
                  <a:srgbClr val="202124"/>
                </a:solidFill>
                <a:effectLst/>
                <a:latin typeface="docs-Roboto"/>
              </a:rPr>
              <a:t>Kumaraguru</a:t>
            </a:r>
            <a:r>
              <a:rPr lang="en-IN" b="1" i="0" dirty="0">
                <a:solidFill>
                  <a:srgbClr val="202124"/>
                </a:solidFill>
                <a:effectLst/>
                <a:latin typeface="docs-Roboto"/>
              </a:rPr>
              <a:t> Open Intra-Ideathon'25 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AE4622-B1A9-466C-CF11-995F9AE14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0745" y="187036"/>
            <a:ext cx="2071255" cy="5988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335483-C4C5-E9BA-DA63-C96818504258}"/>
              </a:ext>
            </a:extLst>
          </p:cNvPr>
          <p:cNvSpPr txBox="1"/>
          <p:nvPr/>
        </p:nvSpPr>
        <p:spPr>
          <a:xfrm>
            <a:off x="946982" y="1905506"/>
            <a:ext cx="1029803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What are the primary challenges or failures identified in the scenario?</a:t>
            </a:r>
          </a:p>
          <a:p>
            <a:pPr marL="457200" indent="-457200"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How do they impact cost/performance/sustainability(answer any two)?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What existing technologies or methods are currently used to address the challenge?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Why are these existing technologies or methods not effective and what are their potential limitations?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What future advancements or research directions could help overcome the current limitations of solutions in these scenarios?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What key responsibilities should be considered when designing and implementing new solutions?</a:t>
            </a:r>
          </a:p>
        </p:txBody>
      </p:sp>
    </p:spTree>
    <p:extLst>
      <p:ext uri="{BB962C8B-B14F-4D97-AF65-F5344CB8AC3E}">
        <p14:creationId xmlns:p14="http://schemas.microsoft.com/office/powerpoint/2010/main" val="2190611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DA79E1-BB84-E055-2240-C027F6DD5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127EF90-FFC1-7D84-A29B-D27E402F8261}"/>
              </a:ext>
            </a:extLst>
          </p:cNvPr>
          <p:cNvSpPr txBox="1"/>
          <p:nvPr/>
        </p:nvSpPr>
        <p:spPr>
          <a:xfrm>
            <a:off x="128156" y="187036"/>
            <a:ext cx="2410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i="0" dirty="0" err="1">
                <a:solidFill>
                  <a:srgbClr val="202124"/>
                </a:solidFill>
                <a:effectLst/>
                <a:latin typeface="docs-Roboto"/>
              </a:rPr>
              <a:t>Kumaraguru</a:t>
            </a:r>
            <a:r>
              <a:rPr lang="en-IN" b="1" i="0" dirty="0">
                <a:solidFill>
                  <a:srgbClr val="202124"/>
                </a:solidFill>
                <a:effectLst/>
                <a:latin typeface="docs-Roboto"/>
              </a:rPr>
              <a:t> Open Intra-Ideathon'25 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EBE446-38BC-9C9F-7F1C-D14AB3B08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0745" y="187036"/>
            <a:ext cx="2071255" cy="59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605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151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docs-Roboto</vt:lpstr>
      <vt:lpstr>Office Theme</vt:lpstr>
      <vt:lpstr> Open Intra-Ideathon'25 </vt:lpstr>
      <vt:lpstr>[Note: Select a scenario from the website based on your area of interest. Provide clear and well-defined answers to the questions below. Maximum usage of slides 6]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Intra-Ideathon'25</dc:title>
  <dc:creator>Pranhav S V 24BCE068</dc:creator>
  <cp:lastModifiedBy>JANANI BOOMINATHAN</cp:lastModifiedBy>
  <cp:revision>2</cp:revision>
  <dcterms:created xsi:type="dcterms:W3CDTF">2025-02-18T15:35:23Z</dcterms:created>
  <dcterms:modified xsi:type="dcterms:W3CDTF">2025-02-19T09:42:08Z</dcterms:modified>
</cp:coreProperties>
</file>